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2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9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1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8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3AC3-8381-41AE-9067-228868B9FAD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3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/>
              <a:t>«Не </a:t>
            </a:r>
            <a:r>
              <a:rPr lang="ru-RU" b="1" i="1" dirty="0"/>
              <a:t>такая, </a:t>
            </a:r>
            <a:r>
              <a:rPr lang="ru-RU" b="1" i="1"/>
              <a:t>как </a:t>
            </a:r>
            <a:r>
              <a:rPr lang="ru-RU" b="1" i="1" smtClean="0"/>
              <a:t>все»</a:t>
            </a:r>
            <a:br>
              <a:rPr lang="ru-RU" b="1" i="1" smtClean="0"/>
            </a:br>
            <a:r>
              <a:rPr lang="ru-RU" sz="3200" b="1" i="1" dirty="0"/>
              <a:t>к</a:t>
            </a:r>
            <a:r>
              <a:rPr lang="ru-RU" sz="3200" b="1" i="1" smtClean="0"/>
              <a:t>лассный </a:t>
            </a:r>
            <a:r>
              <a:rPr lang="ru-RU" sz="3200" b="1" i="1" dirty="0" smtClean="0"/>
              <a:t>час по фильму</a:t>
            </a:r>
            <a:br>
              <a:rPr lang="ru-RU" sz="3200" b="1" i="1" dirty="0" smtClean="0"/>
            </a:br>
            <a:r>
              <a:rPr lang="ru-RU" sz="3200" b="1" i="1" dirty="0" smtClean="0"/>
              <a:t>Елены Дубровской</a:t>
            </a:r>
            <a:br>
              <a:rPr lang="ru-RU" sz="3200" b="1" i="1" dirty="0" smtClean="0"/>
            </a:br>
            <a:r>
              <a:rPr lang="ru-RU" sz="6700" b="1" i="1" dirty="0" smtClean="0"/>
              <a:t>«БВ»</a:t>
            </a:r>
            <a:endParaRPr lang="ru-RU" sz="6700" b="1" dirty="0"/>
          </a:p>
        </p:txBody>
      </p:sp>
      <p:sp>
        <p:nvSpPr>
          <p:cNvPr id="6" name="Rectangle 11"/>
          <p:cNvSpPr>
            <a:spLocks noGrp="1"/>
          </p:cNvSpPr>
          <p:nvPr/>
        </p:nvSpPr>
        <p:spPr bwMode="auto">
          <a:xfrm>
            <a:off x="6210457" y="4838130"/>
            <a:ext cx="4736586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b="1" dirty="0">
                <a:solidFill>
                  <a:schemeClr val="hlink"/>
                </a:solidFill>
                <a:latin typeface="Arial" charset="0"/>
              </a:rPr>
              <a:t>Презентация </a:t>
            </a:r>
            <a:r>
              <a:rPr lang="ru-RU" altLang="ru-RU" sz="1400" b="1" dirty="0" smtClean="0">
                <a:solidFill>
                  <a:schemeClr val="hlink"/>
                </a:solidFill>
                <a:latin typeface="Arial" charset="0"/>
              </a:rPr>
              <a:t>для основной школы</a:t>
            </a:r>
            <a:endParaRPr lang="ru-RU" altLang="ru-RU" sz="1400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>
                <a:solidFill>
                  <a:schemeClr val="hlink"/>
                </a:solidFill>
                <a:latin typeface="Arial" charset="0"/>
              </a:rPr>
              <a:t>ГКООУ «</a:t>
            </a:r>
            <a:r>
              <a:rPr lang="ru-RU" altLang="ru-RU" sz="1400" i="1" dirty="0" err="1">
                <a:solidFill>
                  <a:schemeClr val="hlink"/>
                </a:solidFill>
                <a:latin typeface="Arial" charset="0"/>
              </a:rPr>
              <a:t>Медновская</a:t>
            </a:r>
            <a:r>
              <a:rPr lang="ru-RU" altLang="ru-RU" sz="1400" i="1" dirty="0">
                <a:solidFill>
                  <a:schemeClr val="hlink"/>
                </a:solidFill>
                <a:latin typeface="Arial" charset="0"/>
              </a:rPr>
              <a:t> санаторная школа-интернат»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>
                <a:solidFill>
                  <a:schemeClr val="hlink"/>
                </a:solidFill>
                <a:latin typeface="Arial" charset="0"/>
              </a:rPr>
              <a:t>с. Медное Тверская область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altLang="ru-RU" sz="1400" dirty="0" smtClean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dirty="0" smtClean="0">
                <a:solidFill>
                  <a:schemeClr val="hlink"/>
                </a:solidFill>
                <a:latin typeface="Arial" charset="0"/>
              </a:rPr>
              <a:t>Автор</a:t>
            </a:r>
            <a:r>
              <a:rPr lang="ru-RU" altLang="ru-RU" sz="1400" dirty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ru-RU" altLang="ru-RU" sz="1400" b="1" dirty="0" smtClean="0">
                <a:solidFill>
                  <a:schemeClr val="hlink"/>
                </a:solidFill>
                <a:latin typeface="Arial" charset="0"/>
              </a:rPr>
              <a:t>Данилова Юлия Анатольевна,</a:t>
            </a:r>
            <a:endParaRPr lang="ru-RU" altLang="ru-RU" sz="1400" b="1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1400" i="1" dirty="0" smtClean="0">
                <a:solidFill>
                  <a:schemeClr val="hlink"/>
                </a:solidFill>
                <a:latin typeface="Arial" charset="0"/>
              </a:rPr>
              <a:t>воспитатель</a:t>
            </a:r>
            <a:endParaRPr lang="ru-RU" altLang="ru-RU" sz="1400" i="1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/>
              <a:t>«Нужно  </a:t>
            </a:r>
            <a:r>
              <a:rPr lang="ru-RU" sz="5400" i="1" dirty="0"/>
              <a:t>решать,  падать,  вставать,  идти  дальше. </a:t>
            </a:r>
            <a:endParaRPr lang="ru-RU" sz="5400" i="1" dirty="0" smtClean="0"/>
          </a:p>
          <a:p>
            <a:pPr marL="0" indent="0" algn="ctr">
              <a:buNone/>
            </a:pPr>
            <a:r>
              <a:rPr lang="ru-RU" sz="5400" i="1" dirty="0" smtClean="0"/>
              <a:t> </a:t>
            </a:r>
            <a:r>
              <a:rPr lang="ru-RU" sz="5400" i="1" dirty="0"/>
              <a:t>Но  </a:t>
            </a:r>
            <a:r>
              <a:rPr lang="ru-RU" sz="5400" i="1" dirty="0" smtClean="0"/>
              <a:t>насколько</a:t>
            </a:r>
            <a:r>
              <a:rPr lang="ru-RU" sz="5400" dirty="0" smtClean="0"/>
              <a:t> </a:t>
            </a:r>
            <a:r>
              <a:rPr lang="ru-RU" sz="5400" i="1" dirty="0" smtClean="0"/>
              <a:t>же </a:t>
            </a:r>
            <a:r>
              <a:rPr lang="ru-RU" sz="5400" i="1" dirty="0"/>
              <a:t>легче идти вместе, друзьями</a:t>
            </a:r>
            <a:r>
              <a:rPr lang="ru-RU" sz="5400" i="1" dirty="0" smtClean="0"/>
              <a:t>.»</a:t>
            </a:r>
            <a:endParaRPr lang="ru-RU" sz="1200" dirty="0"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Рефлексия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Ответьте письменно на  один из вопросов</a:t>
            </a:r>
            <a:r>
              <a:rPr lang="ru-RU" sz="3600" i="1" dirty="0" smtClean="0"/>
              <a:t>:</a:t>
            </a:r>
          </a:p>
          <a:p>
            <a:pPr marL="0" indent="0" algn="ctr">
              <a:buNone/>
            </a:pPr>
            <a:endParaRPr lang="ru-RU" sz="3600" i="1" dirty="0"/>
          </a:p>
          <a:p>
            <a:pPr marL="0" indent="0">
              <a:buNone/>
            </a:pPr>
            <a:r>
              <a:rPr lang="ru-RU" sz="3600" b="1" i="1" dirty="0" smtClean="0"/>
              <a:t>1. </a:t>
            </a:r>
            <a:r>
              <a:rPr lang="ru-RU" sz="3600" b="1" i="1" dirty="0"/>
              <a:t>Трудно ли дружить с «белой вороной»?</a:t>
            </a:r>
          </a:p>
          <a:p>
            <a:pPr marL="0" indent="0">
              <a:buNone/>
            </a:pPr>
            <a:r>
              <a:rPr lang="ru-RU" sz="3600" b="1" i="1" dirty="0" smtClean="0"/>
              <a:t>2. </a:t>
            </a:r>
            <a:r>
              <a:rPr lang="ru-RU" sz="3600" b="1" i="1" dirty="0"/>
              <a:t>Каково это быть «не такой как все»?</a:t>
            </a:r>
          </a:p>
          <a:p>
            <a:pPr marL="0" indent="0">
              <a:buNone/>
            </a:pPr>
            <a:r>
              <a:rPr lang="ru-RU" sz="3600" b="1" i="1" dirty="0" smtClean="0"/>
              <a:t>3. </a:t>
            </a:r>
            <a:r>
              <a:rPr lang="ru-RU" sz="3600" b="1" i="1" dirty="0"/>
              <a:t>Почему вы </a:t>
            </a:r>
            <a:r>
              <a:rPr lang="ru-RU" sz="3600" b="1" i="1" dirty="0" smtClean="0"/>
              <a:t>бы хотели или </a:t>
            </a:r>
            <a:r>
              <a:rPr lang="ru-RU" sz="3600" b="1" i="1" dirty="0"/>
              <a:t>не </a:t>
            </a:r>
            <a:r>
              <a:rPr lang="ru-RU" sz="3600" b="1" i="1" dirty="0" smtClean="0"/>
              <a:t>хотели</a:t>
            </a:r>
          </a:p>
          <a:p>
            <a:pPr marL="0" indent="0">
              <a:buNone/>
            </a:pPr>
            <a:r>
              <a:rPr lang="ru-RU" sz="3600" b="1" i="1" smtClean="0"/>
              <a:t>дружить </a:t>
            </a:r>
            <a:r>
              <a:rPr lang="ru-RU" sz="3600" b="1" i="1" dirty="0"/>
              <a:t>с </a:t>
            </a:r>
            <a:r>
              <a:rPr lang="ru-RU" sz="3600" b="1" i="1"/>
              <a:t>Дашей</a:t>
            </a:r>
            <a:r>
              <a:rPr lang="ru-RU" sz="3600" b="1" i="1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81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Эпиграф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подражайте другим. Найдите себя и будьте собой»</a:t>
            </a:r>
            <a:endParaRPr lang="ru-RU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(Дейл Карнеги).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Понятия и термины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4257"/>
          </a:xfrm>
        </p:spPr>
        <p:txBody>
          <a:bodyPr/>
          <a:lstStyle/>
          <a:p>
            <a:r>
              <a:rPr lang="ru-RU" b="1" i="1" dirty="0"/>
              <a:t>Феноменальный</a:t>
            </a:r>
            <a:r>
              <a:rPr lang="ru-RU" dirty="0"/>
              <a:t> </a:t>
            </a:r>
            <a:r>
              <a:rPr lang="ru-RU" dirty="0" smtClean="0"/>
              <a:t>(от</a:t>
            </a:r>
            <a:r>
              <a:rPr lang="ru-RU" i="1" dirty="0" smtClean="0"/>
              <a:t> «феномен»</a:t>
            </a:r>
            <a:r>
              <a:rPr lang="ru-RU" dirty="0" smtClean="0"/>
              <a:t>) </a:t>
            </a:r>
            <a:r>
              <a:rPr lang="ru-RU" dirty="0"/>
              <a:t>- выдающийся по своим свойствам, качествам, силе проявления и т. п.; редкий, </a:t>
            </a:r>
            <a:r>
              <a:rPr lang="ru-RU" dirty="0" smtClean="0"/>
              <a:t>необычный.</a:t>
            </a:r>
          </a:p>
          <a:p>
            <a:r>
              <a:rPr lang="ru-RU" b="1" dirty="0" smtClean="0"/>
              <a:t>Б</a:t>
            </a:r>
            <a:r>
              <a:rPr lang="de-DE" b="1" dirty="0" smtClean="0"/>
              <a:t>é</a:t>
            </a:r>
            <a:r>
              <a:rPr lang="ru-RU" b="1" dirty="0" smtClean="0"/>
              <a:t>лая</a:t>
            </a:r>
            <a:r>
              <a:rPr lang="ru-RU" b="1" dirty="0"/>
              <a:t> </a:t>
            </a:r>
            <a:r>
              <a:rPr lang="ru-RU" b="1" dirty="0" smtClean="0"/>
              <a:t>вор</a:t>
            </a:r>
            <a:r>
              <a:rPr lang="de-DE" b="1" dirty="0" smtClean="0"/>
              <a:t>ó</a:t>
            </a:r>
            <a:r>
              <a:rPr lang="ru-RU" b="1" dirty="0" smtClean="0"/>
              <a:t>на</a:t>
            </a:r>
            <a:r>
              <a:rPr lang="ru-RU" dirty="0"/>
              <a:t> — метафора, используемая в русском языке идиоматическим образом для обозначения лица, имеющего поведение или систему ценностей, отличные от других лиц своей </a:t>
            </a:r>
            <a:r>
              <a:rPr lang="ru-RU" dirty="0" smtClean="0"/>
              <a:t>общности.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/>
              <a:t>Липочка</a:t>
            </a:r>
            <a:r>
              <a:rPr lang="ru-RU" dirty="0"/>
              <a:t> – героиня пьесы А.Н. Островского «Свои </a:t>
            </a:r>
            <a:r>
              <a:rPr lang="ru-RU" dirty="0" smtClean="0"/>
              <a:t>люди -</a:t>
            </a:r>
            <a:r>
              <a:rPr lang="ru-RU" dirty="0"/>
              <a:t>сочтемся», легкомысленная девушка, которая мечтает удачно выйти </a:t>
            </a:r>
            <a:r>
              <a:rPr lang="ru-RU" dirty="0" smtClean="0"/>
              <a:t>замуж.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5" y="618187"/>
            <a:ext cx="3783125" cy="567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0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6" y="682576"/>
            <a:ext cx="4026665" cy="539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«Планета людей» </a:t>
            </a:r>
            <a:r>
              <a:rPr lang="ru-RU" dirty="0" smtClean="0"/>
              <a:t>- реалистично-философская повесть Антуана де Сент-Экзюпери</a:t>
            </a:r>
            <a:r>
              <a:rPr lang="ru-RU" i="1" dirty="0" smtClean="0"/>
              <a:t> (1938 г.)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559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71976"/>
            <a:ext cx="5181600" cy="17644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Соня </a:t>
            </a:r>
            <a:r>
              <a:rPr lang="ru-RU" dirty="0"/>
              <a:t>– героиня пьесы А.П. Чехова «Дядя Ваня</a:t>
            </a:r>
            <a:r>
              <a:rPr lang="ru-RU" dirty="0" smtClean="0"/>
              <a:t>» </a:t>
            </a:r>
            <a:r>
              <a:rPr lang="ru-RU" i="1" dirty="0" smtClean="0"/>
              <a:t>(1896 г.),</a:t>
            </a:r>
            <a:r>
              <a:rPr lang="ru-RU" dirty="0" smtClean="0"/>
              <a:t> </a:t>
            </a:r>
            <a:r>
              <a:rPr lang="ru-RU" dirty="0"/>
              <a:t>серьезная, возвышенная </a:t>
            </a:r>
            <a:r>
              <a:rPr lang="ru-RU" dirty="0" smtClean="0"/>
              <a:t>девушка.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3" y="605308"/>
            <a:ext cx="3554728" cy="568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2595" y="5898524"/>
            <a:ext cx="10515600" cy="547352"/>
          </a:xfrm>
        </p:spPr>
        <p:txBody>
          <a:bodyPr anchor="b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Елена Дубровская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428738"/>
            <a:ext cx="7886164" cy="539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8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1532" y="365126"/>
            <a:ext cx="5885645" cy="1038672"/>
          </a:xfrm>
        </p:spPr>
        <p:txBody>
          <a:bodyPr/>
          <a:lstStyle/>
          <a:p>
            <a:pPr algn="ctr"/>
            <a:r>
              <a:rPr lang="ru-RU" b="1" i="1" dirty="0" smtClean="0"/>
              <a:t>Даша </a:t>
            </a:r>
            <a:r>
              <a:rPr lang="ru-RU" b="1" i="1" dirty="0" err="1" smtClean="0"/>
              <a:t>Липницкая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304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«… за </a:t>
            </a:r>
            <a:r>
              <a:rPr lang="ru-RU" i="1" dirty="0"/>
              <a:t>ней стояли ее настоящие друзья – Дон Кихот,   Мышкин,   Болконский,   Алеша   Карамазов.   И   разве   можно,  </a:t>
            </a:r>
            <a:r>
              <a:rPr lang="ru-RU" i="1" dirty="0" smtClean="0"/>
              <a:t>зная</a:t>
            </a:r>
            <a:r>
              <a:rPr lang="ru-RU" dirty="0" smtClean="0"/>
              <a:t> </a:t>
            </a:r>
            <a:r>
              <a:rPr lang="ru-RU" i="1" dirty="0" smtClean="0"/>
              <a:t>глубину </a:t>
            </a:r>
            <a:r>
              <a:rPr lang="ru-RU" i="1" dirty="0"/>
              <a:t>их души и широту мысли, вибрировать на эти пошлые и туповатые шуточки</a:t>
            </a:r>
            <a:r>
              <a:rPr lang="ru-RU" i="1" dirty="0" smtClean="0"/>
              <a:t>?»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0" y="1379075"/>
            <a:ext cx="3769590" cy="488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Платон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1" y="1134136"/>
            <a:ext cx="3422608" cy="479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 smtClean="0"/>
              <a:t>«Этот </a:t>
            </a:r>
            <a:r>
              <a:rPr lang="ru-RU" i="1" dirty="0"/>
              <a:t>шестнадцатилетний подросток относился к тем людям, о которых говорят «баловень судьбы».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… он </a:t>
            </a:r>
            <a:r>
              <a:rPr lang="ru-RU" i="1" dirty="0"/>
              <a:t>имел только один незначительный недостаток – искренне не видел себе равных</a:t>
            </a:r>
            <a:r>
              <a:rPr lang="ru-RU" i="1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261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«Не такая, как все» классный час по фильму Елены Дубровской «БВ»</vt:lpstr>
      <vt:lpstr>Эпиграф</vt:lpstr>
      <vt:lpstr>Понятия и термины</vt:lpstr>
      <vt:lpstr>Презентация PowerPoint</vt:lpstr>
      <vt:lpstr>Презентация PowerPoint</vt:lpstr>
      <vt:lpstr>Презентация PowerPoint</vt:lpstr>
      <vt:lpstr>Елена Дубровская</vt:lpstr>
      <vt:lpstr>Даша Липницкая</vt:lpstr>
      <vt:lpstr>Платон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такая, как все Классный час по фильму Елены Дубровской «БВ»</dc:title>
  <dc:creator>Julia_D</dc:creator>
  <cp:lastModifiedBy>МСШИ</cp:lastModifiedBy>
  <cp:revision>10</cp:revision>
  <dcterms:created xsi:type="dcterms:W3CDTF">2020-04-15T21:13:39Z</dcterms:created>
  <dcterms:modified xsi:type="dcterms:W3CDTF">2020-05-12T21:02:12Z</dcterms:modified>
</cp:coreProperties>
</file>